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88CA4-4969-448F-BEFC-1D6525E42F16}" type="datetimeFigureOut">
              <a:rPr lang="de-DE" smtClean="0"/>
              <a:t>10.10.2017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F04B4-9266-43A5-A883-B958EE88441B}" type="slidenum">
              <a:rPr lang="de-DE" smtClean="0"/>
              <a:t>‹Nr.›</a:t>
            </a:fld>
            <a:endParaRPr lang="de-D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4926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88CA4-4969-448F-BEFC-1D6525E42F16}" type="datetimeFigureOut">
              <a:rPr lang="de-DE" smtClean="0"/>
              <a:t>10.10.2017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F04B4-9266-43A5-A883-B958EE88441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05475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88CA4-4969-448F-BEFC-1D6525E42F16}" type="datetimeFigureOut">
              <a:rPr lang="de-DE" smtClean="0"/>
              <a:t>10.10.2017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F04B4-9266-43A5-A883-B958EE88441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40005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88CA4-4969-448F-BEFC-1D6525E42F16}" type="datetimeFigureOut">
              <a:rPr lang="de-DE" smtClean="0"/>
              <a:t>10.10.2017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F04B4-9266-43A5-A883-B958EE88441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98417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88CA4-4969-448F-BEFC-1D6525E42F16}" type="datetimeFigureOut">
              <a:rPr lang="de-DE" smtClean="0"/>
              <a:t>10.10.2017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F04B4-9266-43A5-A883-B958EE88441B}" type="slidenum">
              <a:rPr lang="de-DE" smtClean="0"/>
              <a:t>‹Nr.›</a:t>
            </a:fld>
            <a:endParaRPr lang="de-D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7746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88CA4-4969-448F-BEFC-1D6525E42F16}" type="datetimeFigureOut">
              <a:rPr lang="de-DE" smtClean="0"/>
              <a:t>10.10.2017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F04B4-9266-43A5-A883-B958EE88441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96014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88CA4-4969-448F-BEFC-1D6525E42F16}" type="datetimeFigureOut">
              <a:rPr lang="de-DE" smtClean="0"/>
              <a:t>10.10.2017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F04B4-9266-43A5-A883-B958EE88441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09978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88CA4-4969-448F-BEFC-1D6525E42F16}" type="datetimeFigureOut">
              <a:rPr lang="de-DE" smtClean="0"/>
              <a:t>10.10.2017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F04B4-9266-43A5-A883-B958EE88441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2275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88CA4-4969-448F-BEFC-1D6525E42F16}" type="datetimeFigureOut">
              <a:rPr lang="de-DE" smtClean="0"/>
              <a:t>10.10.2017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F04B4-9266-43A5-A883-B958EE88441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6361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D088CA4-4969-448F-BEFC-1D6525E42F16}" type="datetimeFigureOut">
              <a:rPr lang="de-DE" smtClean="0"/>
              <a:t>10.10.2017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89F04B4-9266-43A5-A883-B958EE88441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815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88CA4-4969-448F-BEFC-1D6525E42F16}" type="datetimeFigureOut">
              <a:rPr lang="de-DE" smtClean="0"/>
              <a:t>10.10.2017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F04B4-9266-43A5-A883-B958EE88441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65577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D088CA4-4969-448F-BEFC-1D6525E42F16}" type="datetimeFigureOut">
              <a:rPr lang="de-DE" smtClean="0"/>
              <a:t>10.10.2017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189F04B4-9266-43A5-A883-B958EE88441B}" type="slidenum">
              <a:rPr lang="de-DE" smtClean="0"/>
              <a:t>‹Nr.›</a:t>
            </a:fld>
            <a:endParaRPr lang="de-DE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1308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355465" y="3377900"/>
            <a:ext cx="935915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Schülerversammlung 2017</a:t>
            </a:r>
            <a:endParaRPr lang="de-DE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0466" y="473426"/>
            <a:ext cx="8390965" cy="2996773"/>
          </a:xfrm>
          <a:prstGeom prst="rect">
            <a:avLst/>
          </a:prstGeom>
        </p:spPr>
      </p:pic>
      <p:sp>
        <p:nvSpPr>
          <p:cNvPr id="6" name="Textfeld 5"/>
          <p:cNvSpPr txBox="1"/>
          <p:nvPr/>
        </p:nvSpPr>
        <p:spPr>
          <a:xfrm>
            <a:off x="1183341" y="4894729"/>
            <a:ext cx="95312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000" dirty="0" smtClean="0"/>
              <a:t>Herzlich Willkommen</a:t>
            </a:r>
            <a:endParaRPr lang="de-DE" sz="4000" dirty="0"/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864481">
            <a:off x="8319196" y="4705569"/>
            <a:ext cx="1096623" cy="1086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959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849853" y="817581"/>
            <a:ext cx="95743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Vorstellung</a:t>
            </a:r>
            <a:endParaRPr lang="de-DE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387275" y="2022438"/>
            <a:ext cx="1003688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>
              <a:buFont typeface="+mj-lt"/>
              <a:buAutoNum type="arabicPeriod"/>
            </a:pPr>
            <a:r>
              <a:rPr lang="de-DE" sz="3200" dirty="0" smtClean="0"/>
              <a:t>Lena </a:t>
            </a:r>
            <a:r>
              <a:rPr lang="de-DE" sz="3200" dirty="0" err="1" smtClean="0"/>
              <a:t>Schwarzenbeck</a:t>
            </a:r>
            <a:endParaRPr lang="de-DE" sz="3200" dirty="0" smtClean="0"/>
          </a:p>
          <a:p>
            <a:pPr marL="342900" indent="-342900" algn="ctr">
              <a:buFont typeface="+mj-lt"/>
              <a:buAutoNum type="arabicPeriod"/>
            </a:pPr>
            <a:endParaRPr lang="de-DE" sz="3200" dirty="0"/>
          </a:p>
          <a:p>
            <a:pPr marL="342900" indent="-342900" algn="ctr">
              <a:buFont typeface="+mj-lt"/>
              <a:buAutoNum type="arabicPeriod"/>
            </a:pPr>
            <a:endParaRPr lang="de-DE" sz="3200" dirty="0" smtClean="0"/>
          </a:p>
          <a:p>
            <a:pPr marL="342900" indent="-342900" algn="ctr">
              <a:buFont typeface="+mj-lt"/>
              <a:buAutoNum type="arabicPeriod"/>
            </a:pPr>
            <a:r>
              <a:rPr lang="de-DE" sz="3200" dirty="0" smtClean="0"/>
              <a:t>Bernhard Holzner</a:t>
            </a:r>
          </a:p>
          <a:p>
            <a:pPr algn="ctr"/>
            <a:endParaRPr lang="de-DE" sz="3200" dirty="0" smtClean="0"/>
          </a:p>
          <a:p>
            <a:pPr marL="342900" indent="-342900" algn="ctr">
              <a:buFont typeface="+mj-lt"/>
              <a:buAutoNum type="arabicPeriod"/>
            </a:pPr>
            <a:endParaRPr lang="de-DE" sz="3200" dirty="0"/>
          </a:p>
          <a:p>
            <a:pPr algn="ctr"/>
            <a:r>
              <a:rPr lang="de-DE" sz="3200" dirty="0" smtClean="0"/>
              <a:t>3.Veronika Eisner</a:t>
            </a:r>
          </a:p>
          <a:p>
            <a:pPr marL="342900" indent="-342900" algn="ctr">
              <a:buFont typeface="+mj-lt"/>
              <a:buAutoNum type="arabicPeriod"/>
            </a:pPr>
            <a:endParaRPr lang="de-DE" sz="3200" dirty="0"/>
          </a:p>
          <a:p>
            <a:pPr algn="ctr"/>
            <a:endParaRPr lang="de-DE" sz="3200" dirty="0"/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 rotWithShape="1">
          <a:blip r:embed="rId2"/>
          <a:srcRect b="5657"/>
          <a:stretch/>
        </p:blipFill>
        <p:spPr>
          <a:xfrm rot="1310074">
            <a:off x="8918900" y="2538310"/>
            <a:ext cx="2228850" cy="1932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9588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021977" y="978946"/>
            <a:ext cx="94129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800" dirty="0" smtClean="0"/>
              <a:t>Schulfeste</a:t>
            </a:r>
            <a:endParaRPr lang="de-DE" sz="4800" dirty="0"/>
          </a:p>
        </p:txBody>
      </p:sp>
      <p:sp>
        <p:nvSpPr>
          <p:cNvPr id="5" name="Textfeld 4"/>
          <p:cNvSpPr txBox="1"/>
          <p:nvPr/>
        </p:nvSpPr>
        <p:spPr>
          <a:xfrm>
            <a:off x="753035" y="2140771"/>
            <a:ext cx="10262795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sz="2800" dirty="0" smtClean="0"/>
              <a:t>Weihnachtsbasar/Weihnachtsfeier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de-DE" dirty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de-DE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de-DE" dirty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de-DE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sz="2800" dirty="0" smtClean="0"/>
              <a:t>Schulfasching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de-DE" dirty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de-DE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de-DE" dirty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de-DE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sz="2800" dirty="0" smtClean="0"/>
              <a:t>Sommerfest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de-DE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de-DE" dirty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de-DE" dirty="0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65536">
            <a:off x="8555048" y="1938320"/>
            <a:ext cx="1457601" cy="1457601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99971">
            <a:off x="5003762" y="3149225"/>
            <a:ext cx="3517750" cy="1605441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6100" y="4535167"/>
            <a:ext cx="1864996" cy="1575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6650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DE" sz="6000" dirty="0" smtClean="0"/>
              <a:t>Schulaktionen </a:t>
            </a:r>
            <a:endParaRPr lang="de-DE" sz="60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329155"/>
          </a:xfrm>
        </p:spPr>
        <p:txBody>
          <a:bodyPr>
            <a:normAutofit fontScale="47500" lnSpcReduction="2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de-DE" dirty="0" smtClean="0"/>
              <a:t> </a:t>
            </a:r>
            <a:r>
              <a:rPr lang="de-DE" sz="3800" dirty="0" smtClean="0"/>
              <a:t>Halloweenaktion </a:t>
            </a:r>
          </a:p>
          <a:p>
            <a:pPr>
              <a:buFont typeface="Wingdings" panose="05000000000000000000" pitchFamily="2" charset="2"/>
              <a:buChar char="v"/>
            </a:pPr>
            <a:endParaRPr lang="de-DE" sz="3800" dirty="0"/>
          </a:p>
          <a:p>
            <a:pPr>
              <a:buFont typeface="Wingdings" panose="05000000000000000000" pitchFamily="2" charset="2"/>
              <a:buChar char="v"/>
            </a:pPr>
            <a:r>
              <a:rPr lang="de-DE" sz="3800" dirty="0"/>
              <a:t> </a:t>
            </a:r>
            <a:r>
              <a:rPr lang="de-DE" sz="3800" dirty="0" smtClean="0"/>
              <a:t>Nikolausaktion </a:t>
            </a:r>
          </a:p>
          <a:p>
            <a:pPr marL="0" indent="0">
              <a:buNone/>
            </a:pPr>
            <a:endParaRPr lang="de-DE" sz="3800" dirty="0"/>
          </a:p>
          <a:p>
            <a:pPr>
              <a:buFont typeface="Wingdings" panose="05000000000000000000" pitchFamily="2" charset="2"/>
              <a:buChar char="v"/>
            </a:pPr>
            <a:r>
              <a:rPr lang="de-DE" sz="3800" dirty="0"/>
              <a:t> </a:t>
            </a:r>
            <a:r>
              <a:rPr lang="de-DE" sz="3800" dirty="0" smtClean="0"/>
              <a:t>Aktion „letzte Schulwoche“</a:t>
            </a:r>
          </a:p>
          <a:p>
            <a:pPr>
              <a:buFont typeface="Wingdings" panose="05000000000000000000" pitchFamily="2" charset="2"/>
              <a:buChar char="v"/>
            </a:pPr>
            <a:endParaRPr lang="de-DE" sz="3800" dirty="0"/>
          </a:p>
          <a:p>
            <a:pPr>
              <a:buFont typeface="Wingdings" panose="05000000000000000000" pitchFamily="2" charset="2"/>
              <a:buChar char="v"/>
            </a:pPr>
            <a:r>
              <a:rPr lang="de-DE" sz="3800" dirty="0" smtClean="0"/>
              <a:t>Päckchen </a:t>
            </a:r>
            <a:r>
              <a:rPr lang="de-DE" sz="3800" dirty="0" err="1" smtClean="0"/>
              <a:t>für`s</a:t>
            </a:r>
            <a:r>
              <a:rPr lang="de-DE" sz="3800" dirty="0" smtClean="0"/>
              <a:t> Ausland </a:t>
            </a:r>
          </a:p>
          <a:p>
            <a:pPr>
              <a:buFont typeface="Wingdings" panose="05000000000000000000" pitchFamily="2" charset="2"/>
              <a:buChar char="v"/>
            </a:pPr>
            <a:endParaRPr lang="de-DE" sz="3800" dirty="0"/>
          </a:p>
          <a:p>
            <a:pPr>
              <a:buFont typeface="Wingdings" panose="05000000000000000000" pitchFamily="2" charset="2"/>
              <a:buChar char="v"/>
            </a:pPr>
            <a:r>
              <a:rPr lang="de-DE" sz="3800" dirty="0" smtClean="0"/>
              <a:t>Gesundheitswoche/Nachhaltigkeit</a:t>
            </a:r>
          </a:p>
          <a:p>
            <a:pPr>
              <a:buFont typeface="Wingdings" panose="05000000000000000000" pitchFamily="2" charset="2"/>
              <a:buChar char="v"/>
            </a:pPr>
            <a:endParaRPr lang="de-DE" sz="3800" dirty="0"/>
          </a:p>
          <a:p>
            <a:pPr>
              <a:buFont typeface="Wingdings" panose="05000000000000000000" pitchFamily="2" charset="2"/>
              <a:buChar char="v"/>
            </a:pPr>
            <a:r>
              <a:rPr lang="de-DE" sz="3800" dirty="0" smtClean="0"/>
              <a:t>Osteraktion </a:t>
            </a:r>
            <a:endParaRPr lang="de-DE" sz="3800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3530" y="1845733"/>
            <a:ext cx="2705772" cy="1013284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36915">
            <a:off x="5245560" y="1905620"/>
            <a:ext cx="1220121" cy="1906793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75246">
            <a:off x="8105402" y="3303261"/>
            <a:ext cx="2647800" cy="2120977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50137">
            <a:off x="5372363" y="4592032"/>
            <a:ext cx="2011680" cy="1008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480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DE" sz="5400" dirty="0" smtClean="0"/>
              <a:t>Kummerkasten / SMV-Kasten</a:t>
            </a:r>
            <a:endParaRPr lang="de-DE" sz="54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de-DE" dirty="0" smtClean="0"/>
              <a:t>  </a:t>
            </a:r>
            <a:r>
              <a:rPr lang="de-DE" sz="2800" dirty="0" smtClean="0"/>
              <a:t>Kummer kann anonym abgegeben werden </a:t>
            </a:r>
          </a:p>
          <a:p>
            <a:pPr marL="0" indent="0">
              <a:buNone/>
            </a:pPr>
            <a:r>
              <a:rPr lang="de-DE" sz="2800" dirty="0" smtClean="0"/>
              <a:t>   (z.B. Probleme mit Lehrern)</a:t>
            </a:r>
          </a:p>
          <a:p>
            <a:pPr>
              <a:buFont typeface="Courier New" panose="02070309020205020404" pitchFamily="49" charset="0"/>
              <a:buChar char="o"/>
            </a:pPr>
            <a:endParaRPr lang="de-DE" sz="2800" dirty="0"/>
          </a:p>
          <a:p>
            <a:pPr>
              <a:buFont typeface="Courier New" panose="02070309020205020404" pitchFamily="49" charset="0"/>
              <a:buChar char="o"/>
            </a:pPr>
            <a:r>
              <a:rPr lang="de-DE" sz="2800" dirty="0" smtClean="0"/>
              <a:t> Respektvoll damit umgehen </a:t>
            </a:r>
          </a:p>
          <a:p>
            <a:pPr>
              <a:buFont typeface="Courier New" panose="02070309020205020404" pitchFamily="49" charset="0"/>
              <a:buChar char="o"/>
            </a:pPr>
            <a:endParaRPr lang="de-DE" sz="2800" dirty="0"/>
          </a:p>
          <a:p>
            <a:pPr>
              <a:buFont typeface="Courier New" panose="02070309020205020404" pitchFamily="49" charset="0"/>
              <a:buChar char="o"/>
            </a:pPr>
            <a:r>
              <a:rPr lang="de-DE" sz="2800" dirty="0" smtClean="0"/>
              <a:t> Anregungen und Wünsche für unsere Schule</a:t>
            </a:r>
            <a:endParaRPr lang="de-DE" sz="2800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53517">
            <a:off x="7942356" y="2620474"/>
            <a:ext cx="3195432" cy="2396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0526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DE" sz="6000" dirty="0" smtClean="0"/>
              <a:t>Schülerfirma </a:t>
            </a:r>
            <a:endParaRPr lang="de-DE" sz="60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de-DE" dirty="0" smtClean="0"/>
              <a:t> </a:t>
            </a:r>
            <a:r>
              <a:rPr lang="de-DE" sz="2800" dirty="0" smtClean="0"/>
              <a:t>Wir wollen kein Mobbing an unserer Schule!!!</a:t>
            </a:r>
          </a:p>
          <a:p>
            <a:pPr>
              <a:buFont typeface="Arial" panose="020B0604020202020204" pitchFamily="34" charset="0"/>
              <a:buChar char="•"/>
            </a:pPr>
            <a:endParaRPr lang="de-DE" sz="2800" dirty="0"/>
          </a:p>
          <a:p>
            <a:pPr>
              <a:buFont typeface="Arial" panose="020B0604020202020204" pitchFamily="34" charset="0"/>
              <a:buChar char="•"/>
            </a:pPr>
            <a:r>
              <a:rPr lang="de-DE" sz="2800" dirty="0" smtClean="0"/>
              <a:t> Ansprechpartner </a:t>
            </a:r>
          </a:p>
          <a:p>
            <a:pPr>
              <a:buFont typeface="Arial" panose="020B0604020202020204" pitchFamily="34" charset="0"/>
              <a:buChar char="•"/>
            </a:pPr>
            <a:endParaRPr lang="de-DE" sz="2800" dirty="0"/>
          </a:p>
          <a:p>
            <a:pPr>
              <a:buFont typeface="Arial" panose="020B0604020202020204" pitchFamily="34" charset="0"/>
              <a:buChar char="•"/>
            </a:pPr>
            <a:r>
              <a:rPr lang="de-DE" sz="2800" dirty="0" smtClean="0"/>
              <a:t>Ihr könnt euch jederzeit an uns wenden</a:t>
            </a:r>
          </a:p>
          <a:p>
            <a:pPr marL="0" indent="0">
              <a:buNone/>
            </a:pPr>
            <a:r>
              <a:rPr lang="de-DE" sz="2800" dirty="0" smtClean="0"/>
              <a:t> </a:t>
            </a:r>
            <a:endParaRPr lang="de-DE" sz="2800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220295">
            <a:off x="8337792" y="1120308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4692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 smtClean="0">
                <a:solidFill>
                  <a:schemeClr val="accent1">
                    <a:lumMod val="75000"/>
                  </a:schemeClr>
                </a:solidFill>
              </a:rPr>
              <a:t>Vielen Dank für eure Aufmerksamkeit </a:t>
            </a:r>
            <a:endParaRPr lang="de-DE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6080" y="2152425"/>
            <a:ext cx="5649558" cy="3766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258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ückblick">
  <a:themeElements>
    <a:clrScheme name="Rückblick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ückblick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ückblick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0</TotalTime>
  <Words>84</Words>
  <Application>Microsoft Office PowerPoint</Application>
  <PresentationFormat>Breitbild</PresentationFormat>
  <Paragraphs>50</Paragraphs>
  <Slides>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Courier New</vt:lpstr>
      <vt:lpstr>Wingdings</vt:lpstr>
      <vt:lpstr>Rückblick</vt:lpstr>
      <vt:lpstr>PowerPoint-Präsentation</vt:lpstr>
      <vt:lpstr>PowerPoint-Präsentation</vt:lpstr>
      <vt:lpstr>PowerPoint-Präsentation</vt:lpstr>
      <vt:lpstr>Schulaktionen </vt:lpstr>
      <vt:lpstr>Kummerkasten / SMV-Kasten</vt:lpstr>
      <vt:lpstr>Schülerfirma </vt:lpstr>
      <vt:lpstr>Vielen Dank für eure Aufmerksamkeit </vt:lpstr>
    </vt:vector>
  </TitlesOfParts>
  <Company>Otfried Preußler Schule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Raum1-14</dc:creator>
  <cp:lastModifiedBy>Raum1-14</cp:lastModifiedBy>
  <cp:revision>4</cp:revision>
  <dcterms:created xsi:type="dcterms:W3CDTF">2017-10-10T10:20:03Z</dcterms:created>
  <dcterms:modified xsi:type="dcterms:W3CDTF">2017-10-10T10:46:59Z</dcterms:modified>
</cp:coreProperties>
</file>